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80" r:id="rId4"/>
    <p:sldId id="281" r:id="rId5"/>
    <p:sldId id="282" r:id="rId6"/>
    <p:sldId id="283" r:id="rId7"/>
    <p:sldId id="284" r:id="rId8"/>
    <p:sldId id="287" r:id="rId9"/>
    <p:sldId id="289" r:id="rId10"/>
    <p:sldId id="268" r:id="rId11"/>
    <p:sldId id="269" r:id="rId12"/>
    <p:sldId id="270" r:id="rId13"/>
    <p:sldId id="272" r:id="rId14"/>
    <p:sldId id="263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xmlns="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39000"/>
            <a:ext cx="12192000" cy="1430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экодеревни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«Зелёные дворики»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zvonil.info/67051-coats/coat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00" y="504000"/>
            <a:ext cx="945000" cy="11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31000" y="517549"/>
            <a:ext cx="7290000" cy="989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Первомайский район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129000"/>
            <a:ext cx="12192000" cy="4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 год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0" y="2034000"/>
            <a:ext cx="31940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4000"/>
            <a:ext cx="4701000" cy="671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Анализ рисков проекта и план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реагирования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них </a:t>
            </a:r>
            <a:r>
              <a:rPr lang="ru-RU" sz="4800" b="1" dirty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65215"/>
              </p:ext>
            </p:extLst>
          </p:nvPr>
        </p:nvGraphicFramePr>
        <p:xfrm>
          <a:off x="4566000" y="459000"/>
          <a:ext cx="7425000" cy="553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3564"/>
                <a:gridCol w="2410586"/>
                <a:gridCol w="2700850"/>
              </a:tblGrid>
              <a:tr h="973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Вероятность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реагирования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3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риски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высококвалифицированных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3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Несвоевременный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ввод в эксплуатацию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Усиление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контроля за исполнителями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3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Форс-мажор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альтернативных площадок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06000" y="1245704"/>
            <a:ext cx="8505000" cy="3188766"/>
          </a:xfrm>
        </p:spPr>
        <p:txBody>
          <a:bodyPr>
            <a:norm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реализации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(до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июня 2024 года):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июня 2024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лесного участка площадью 5 га в пос.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Хоботово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построена база отдыха, которая включает: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гостевых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домика (1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на 6 номеров и два отдельных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домика);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площадок для летних и зимних видов спорта: верёвочный городок, волейбольная площадка, баскетбольная площадка, теннисный корт, лыжная трасса, футбольное поле,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каток;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баня, кафе, уличная сцена,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мангальная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зона.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Вместительность – до 50 человек.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6000" y="324000"/>
            <a:ext cx="76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результатов проекта </a:t>
            </a:r>
          </a:p>
        </p:txBody>
      </p:sp>
      <p:pic>
        <p:nvPicPr>
          <p:cNvPr id="7170" name="Picture 2" descr="https://avatars.mds.yandex.net/get-altay/1580511/2a0000016fe73527ef8473c8dbbcd1c40f5a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" y="234000"/>
            <a:ext cx="3033632" cy="2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.pln24.ru/pictures/190405111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" y="2574000"/>
            <a:ext cx="3033632" cy="18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es-art-hotels.ru/content/front/booking_tmp1/images/sites_tabs_photos/6/44/181329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" y="4734000"/>
            <a:ext cx="304615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reda24.ru/media/k2/items/cache/209c67680b1780d5cf703e87423e93df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00" y="4714247"/>
            <a:ext cx="2965350" cy="19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travelbookingcenter.com/images/winter-vacations/282028/winter-vacati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3181"/>
          <a:stretch/>
        </p:blipFill>
        <p:spPr bwMode="auto">
          <a:xfrm>
            <a:off x="6601200" y="4645595"/>
            <a:ext cx="1714500" cy="19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pro-dachnikov.com/uploads/posts/2021-09/1632448396_99-p-banya-v-lesu-foto-1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00" y="4675871"/>
            <a:ext cx="3150000" cy="1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136000" y="369000"/>
            <a:ext cx="7605000" cy="2475000"/>
          </a:xfrm>
        </p:spPr>
        <p:txBody>
          <a:bodyPr>
            <a:normAutofit fontScale="92500" lnSpcReduction="10000"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этап реализации проекта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июня 2024 года - 1 июня 2026 года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Перспектива развития: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  физкультурно-оздоровительный комплекс.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 соответствуют программе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год реализации проекта будет проведено 30 культурно-досуговых  и спортивных мероприятий,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посетят  около 2000 человек. </a:t>
            </a:r>
          </a:p>
          <a:p>
            <a:endParaRPr lang="ru-RU" dirty="0"/>
          </a:p>
        </p:txBody>
      </p:sp>
      <p:pic>
        <p:nvPicPr>
          <p:cNvPr id="8194" name="Picture 2" descr="https://narcologos.ru/file/08/001/0014940960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00" y="3041053"/>
            <a:ext cx="6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6000" y="0"/>
            <a:ext cx="11520000" cy="6264000"/>
          </a:xfrm>
        </p:spPr>
        <p:txBody>
          <a:bodyPr>
            <a:normAutofit fontScale="92500" lnSpcReduction="10000"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овышение туристической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привлекательности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региона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туристов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рабочих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налоговых поступлений в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местных сельскохозяйственных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производителей, в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и сохранение народных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традиций 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укрепление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endParaRPr lang="ru-RU" sz="2200" b="1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формирование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условий для занятий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спортом</a:t>
            </a:r>
            <a:endParaRPr lang="ru-RU" sz="2200" b="1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возможность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проведения крупных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региональных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200" b="1" dirty="0" smtClean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межрегиональных мероприятий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форумов на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экодеревни</a:t>
            </a:r>
            <a:endParaRPr lang="ru-RU" sz="2200" b="1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более комфортных условий для жизни,                                                                                                    повышение привлекательности района и области </a:t>
            </a:r>
            <a:r>
              <a:rPr lang="ru-RU" sz="2200" b="1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постоянного </a:t>
            </a:r>
            <a:r>
              <a:rPr lang="ru-RU" sz="2200" b="1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проживания и развития молодежи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00" y="3024000"/>
            <a:ext cx="3420000" cy="2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15BFFB1-8F6F-4F40-ACB4-C620CD95B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6000" y="1179000"/>
            <a:ext cx="9111000" cy="3510000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жилых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оздание спортивно-оздоровительных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объектов, игровых зон,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бизнес-пространств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событийной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крупных региональных и межрегиональных мероприятий и форумов на базе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экодеревни.</a:t>
            </a:r>
          </a:p>
          <a:p>
            <a:pPr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сельхозпроизводителями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поспособствует их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продвижению на рынке. 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5 лет планируется окупить вложенные в проект затраты.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D72D099-1F72-4D69-B230-B2B7E467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" y="324000"/>
            <a:ext cx="12191999" cy="90000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4000" dirty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Перспективы </a:t>
            </a:r>
            <a:r>
              <a:rPr lang="ru-RU" sz="4000" dirty="0" smtClean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развития </a:t>
            </a:r>
            <a:r>
              <a:rPr lang="ru-RU" sz="4000" dirty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проекта</a:t>
            </a:r>
            <a:r>
              <a:rPr lang="ru-RU" sz="4000" dirty="0">
                <a:solidFill>
                  <a:srgbClr val="00CC99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4000" dirty="0">
                <a:solidFill>
                  <a:srgbClr val="00CC99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10242" name="Picture 2" descr="https://dengodel.com/wp-content/uploads/2020/12/okupaemost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6" b="97432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31" y="4059000"/>
            <a:ext cx="4881962" cy="30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00" y="1536884"/>
            <a:ext cx="5940000" cy="44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8284" y="307669"/>
            <a:ext cx="6926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Команда Первомайского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9699" y="1717670"/>
            <a:ext cx="4725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Чермошенцева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Сухарева Юлия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Сухарева Светлана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Отрубянникова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 Сергей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Валерьевич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Петрищева Елена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Витальевна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Моисеев Дмитрий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41989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дд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1871" r="1187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98500" y="1539000"/>
            <a:ext cx="6637499" cy="2430000"/>
          </a:xfrm>
        </p:spPr>
        <p:txBody>
          <a:bodyPr>
            <a:normAutofit fontScale="77500" lnSpcReduction="20000"/>
          </a:bodyPr>
          <a:lstStyle/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мест для комфортного семейного отдыха в экодеревне;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национальных традиций;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площадок для проведения массовых мероприятий, занятий командными видами спорта, соревнований регионального уровня.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sun9-29.userapi.com/s/v1/if2/Pe8BhI0ASAdHbvQVN9A-Ikx1eIvlBtYBYqqgZyA7FaVczJlVWsWR5y64KTf1v5nyia2l5lu0O6uDdvDFwfNu1VFI.jpg?size=479x483&amp;quality=96&amp;crop=748,137,479,484&amp;ava=1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t="19522" b="19522"/>
          <a:stretch>
            <a:fillRect/>
          </a:stretch>
        </p:blipFill>
        <p:spPr bwMode="auto">
          <a:xfrm>
            <a:off x="4116000" y="3924000"/>
            <a:ext cx="4140000" cy="25444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 проекта: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61000" y="2124000"/>
            <a:ext cx="6727499" cy="3465000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активного семейного отдыха;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организовать площадки для проведения крупных спортивных и культурно-массовых мероприятий;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познакомить жителей области и гостей с культурой и бытом местного населения, крестьянско-фермерским хозяйством.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6" name="Picture 6" descr="https://www.velesclub.ru/dl_images/pages/zima-v-veles-pageID145-img49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845" r="258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31000" y="369000"/>
            <a:ext cx="10619999" cy="1350000"/>
          </a:xfrm>
        </p:spPr>
        <p:txBody>
          <a:bodyPr>
            <a:normAutofit/>
          </a:bodyPr>
          <a:lstStyle/>
          <a:p>
            <a:pPr marL="45720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запуск к 1 июня 2024 года экодеревни «Зелёные дворики»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00" y="1739553"/>
            <a:ext cx="8175977" cy="48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19268"/>
          <a:stretch>
            <a:fillRect/>
          </a:stretch>
        </p:blipFill>
        <p:spPr>
          <a:xfrm>
            <a:off x="201000" y="4270311"/>
            <a:ext cx="3794120" cy="23318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1C82F57-905B-42D8-BDF5-BC2D91F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24000"/>
            <a:ext cx="6525000" cy="855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71000" y="1131286"/>
            <a:ext cx="616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разработка проекта экодеревни;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привлечение бизнес-партнеров;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строительство домиков, объектов инфраструктуры, спортивных объектов;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календарного плана досуговых, традиционных, народных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оздоровительных мероприятий;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информационная поддержка проекта.</a:t>
            </a:r>
          </a:p>
        </p:txBody>
      </p:sp>
      <p:pic>
        <p:nvPicPr>
          <p:cNvPr id="44035" name="Picture 3" descr="https://www.aiip.org/resources/Pictures/AIIP%20Website%20Icons/AIIP%20Training%20and%20Consulting%20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1000" y="729000"/>
            <a:ext cx="4881649" cy="451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000" y="397735"/>
            <a:ext cx="6525000" cy="855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проекта: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07506" y="1335900"/>
            <a:ext cx="5338025" cy="5130000"/>
          </a:xfrm>
        </p:spPr>
        <p:txBody>
          <a:bodyPr>
            <a:normAutofit lnSpcReduction="10000"/>
          </a:bodyPr>
          <a:lstStyle/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базы отдыха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Первомайском районе п.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Хоботово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5 гектарах соснового леса.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площадок для проведения спортивных, культурных и народных развлечений. Гостям будет предложен большой выбор блюд национальной кухни, приготовленных в русской печи из натуральных продуктов, выращенных на плодородных землях </a:t>
            </a:r>
            <a:r>
              <a:rPr lang="ru-RU" sz="19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Тамбовщины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налажено сотрудничество как с крупными производителями сельскохозяйственной продукции, так и с небольшими крестьянско-фермерскими хозяйствами, </a:t>
            </a:r>
            <a:r>
              <a:rPr lang="ru-RU" sz="19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самозанятыми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6082" name="AutoShape 2" descr="blob:https://web.whatsapp.com/4485910d-77c5-4761-8c71-d41bf2f24a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blob:https://web.whatsapp.com/4485910d-77c5-4761-8c71-d41bf2f24a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blob:https://web.whatsapp.com/4485910d-77c5-4761-8c71-d41bf2f24a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00" y="414000"/>
            <a:ext cx="6145212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3" y="3900900"/>
            <a:ext cx="3075203" cy="20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41" y="3900900"/>
            <a:ext cx="3073471" cy="20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6000" y="369001"/>
            <a:ext cx="7020000" cy="675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 проекта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61000" y="1269000"/>
            <a:ext cx="6525000" cy="5535000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жители, гости района и области;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туристы из Москвы, Московской области и других регионов (фиксируется высокая транспортная доступность: железнодорожные  станции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Богоявленск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Хоботово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федеральная трасса Р-22,  туристический объект  обеспечен подъездными дорогами).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различные виды отдыха для всех возрастных категорий.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Инфраструктура экодеревни адаптирована и под инклюзивный туризм.</a:t>
            </a:r>
          </a:p>
        </p:txBody>
      </p:sp>
      <p:pic>
        <p:nvPicPr>
          <p:cNvPr id="45059" name="Picture 3" descr="C:\Users\-\Desktop\тр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000" y="279000"/>
            <a:ext cx="3690000" cy="3128478"/>
          </a:xfrm>
          <a:prstGeom prst="rect">
            <a:avLst/>
          </a:prstGeom>
          <a:noFill/>
        </p:spPr>
      </p:pic>
      <p:pic>
        <p:nvPicPr>
          <p:cNvPr id="45058" name="Picture 2" descr="C:\Users\-\Desktop\тра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00" y="1843239"/>
            <a:ext cx="1350000" cy="1721249"/>
          </a:xfrm>
          <a:prstGeom prst="rect">
            <a:avLst/>
          </a:prstGeom>
          <a:noFill/>
        </p:spPr>
      </p:pic>
      <p:pic>
        <p:nvPicPr>
          <p:cNvPr id="45061" name="Picture 5" descr="C:\Users\-\Desktop\пеш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910" y="3609000"/>
            <a:ext cx="4286991" cy="2115000"/>
          </a:xfrm>
          <a:prstGeom prst="rect">
            <a:avLst/>
          </a:prstGeom>
          <a:noFill/>
        </p:spPr>
      </p:pic>
      <p:pic>
        <p:nvPicPr>
          <p:cNvPr id="45060" name="Picture 4" descr="C:\Users\-\Desktop\пеш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702" y="5228999"/>
            <a:ext cx="1405369" cy="140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000" y="594001"/>
            <a:ext cx="6862501" cy="855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06000" y="1539000"/>
            <a:ext cx="6817501" cy="48599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 (исследование потребностей туристского рынка и исследования конкурентной среды; разработка проектно-сметной документации, определение перечня программ);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поиск бизнес-партнеров;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планирование (изготовление проектно-сметной документации; определение подрядной организации);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строительство и создание рекреационного пространства экодеревни;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-кампания;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(запуск проекта и оказание туристских услуг).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106" name="Picture 2" descr="C:\Users\-\Desktop\тра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000" y="1764000"/>
            <a:ext cx="3195000" cy="400925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126000" y="1539000"/>
            <a:ext cx="8325000" cy="4770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Финансовые ресурсы и их источники:</a:t>
            </a:r>
          </a:p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грантовая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поддержка, средства инвесторов 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районного бюджета.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средств инвесторов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в аренду площадок для проведения праздничных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деловых мероприятий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местных производителей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Информационные: Районная газета «Вестник», социальные сети  «В контакте», «Одноклассники», профильные группы в социальных сетях («Путешествуем по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Тамбовщине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ЭкоДеревня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«Зелёные дворики», «Администрация Первомайского района»); сайты (Газета «Вестник», «Топ 68»)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Трудовые: команда проекта «68-2030»,  подрядчик ООО «Дом для вас» г. Липецк, персонал.</a:t>
            </a:r>
          </a:p>
        </p:txBody>
      </p:sp>
      <p:pic>
        <p:nvPicPr>
          <p:cNvPr id="48132" name="Picture 4" descr="https://xn--80ae1alafffj1i.xn--p1ai/upload/iblock/017/sotsseti-ag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410" y="3550661"/>
            <a:ext cx="1728190" cy="1151677"/>
          </a:xfrm>
          <a:prstGeom prst="rect">
            <a:avLst/>
          </a:prstGeom>
          <a:noFill/>
        </p:spPr>
      </p:pic>
      <p:pic>
        <p:nvPicPr>
          <p:cNvPr id="48130" name="Picture 2" descr="https://sun9-26.userapi.com/impg/70r3QuzWdqVuSmgf-1kh0RqChT8FFaEFWv9H1g/HpiaDH0EABc.jpg?size=1024x480&amp;quality=96&amp;sign=42c91c0e8cd59bb2dd12465df1582354&amp;type=s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653" y="3204000"/>
            <a:ext cx="1479089" cy="693323"/>
          </a:xfrm>
          <a:prstGeom prst="rect">
            <a:avLst/>
          </a:prstGeom>
          <a:noFill/>
        </p:spPr>
      </p:pic>
      <p:pic>
        <p:nvPicPr>
          <p:cNvPr id="48136" name="Picture 8" descr="https://fb.ru/misc/i/gallery/78784/2351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99" y="1493999"/>
            <a:ext cx="1980001" cy="1485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3" y="5004000"/>
            <a:ext cx="2776616" cy="148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704</Words>
  <Application>Microsoft Office PowerPoint</Application>
  <PresentationFormat>Произвольный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Актуальность проекта: </vt:lpstr>
      <vt:lpstr>Миссия проекта: </vt:lpstr>
      <vt:lpstr>Презентация PowerPoint</vt:lpstr>
      <vt:lpstr>Задачи:</vt:lpstr>
      <vt:lpstr>Суть проекта: </vt:lpstr>
      <vt:lpstr>Целевая аудитория проекта </vt:lpstr>
      <vt:lpstr>Этапы реализации проекта</vt:lpstr>
      <vt:lpstr>Ресурсы проекта</vt:lpstr>
      <vt:lpstr>Анализ рисков проекта и план реагирования на них  </vt:lpstr>
      <vt:lpstr>Презентация PowerPoint</vt:lpstr>
      <vt:lpstr>Презентация PowerPoint</vt:lpstr>
      <vt:lpstr>Презентация PowerPoint</vt:lpstr>
      <vt:lpstr>Перспективы развития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RePack by Diakov</cp:lastModifiedBy>
  <cp:revision>93</cp:revision>
  <dcterms:created xsi:type="dcterms:W3CDTF">2020-05-04T14:52:20Z</dcterms:created>
  <dcterms:modified xsi:type="dcterms:W3CDTF">2023-02-17T07:02:03Z</dcterms:modified>
</cp:coreProperties>
</file>